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E1F8B3A-A737-4D65-97DE-CF5FAF2469F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42B859-B1CC-44E3-BAE3-4CF92F4273F3}" type="datetimeFigureOut">
              <a:rPr lang="en-US" smtClean="0"/>
              <a:t>4/1/2014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656" y="665489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Careers in Aging Week</a:t>
            </a:r>
            <a:br>
              <a:rPr lang="en-US" sz="3600" dirty="0" smtClean="0"/>
            </a:br>
            <a:r>
              <a:rPr lang="en-US" sz="3600" dirty="0" smtClean="0"/>
              <a:t>@ Niagara </a:t>
            </a:r>
            <a:r>
              <a:rPr lang="en-US" sz="3600" dirty="0"/>
              <a:t>University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606" y="1083604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Runs from April 7- April 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719" y="1589909"/>
            <a:ext cx="3124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</a:rPr>
              <a:t>Information Table</a:t>
            </a:r>
          </a:p>
          <a:p>
            <a:pPr algn="ctr"/>
            <a:r>
              <a:rPr lang="en-US" sz="2800" u="sng" dirty="0" smtClean="0">
                <a:solidFill>
                  <a:schemeClr val="bg1"/>
                </a:solidFill>
              </a:rPr>
              <a:t>Lower Level Gallagher Center</a:t>
            </a:r>
          </a:p>
          <a:p>
            <a:endParaRPr lang="en-US" sz="2800" u="sng" dirty="0">
              <a:solidFill>
                <a:schemeClr val="bg1"/>
              </a:solidFill>
            </a:endParaRPr>
          </a:p>
          <a:p>
            <a:r>
              <a:rPr lang="en-US" sz="2800" u="sng" dirty="0" smtClean="0">
                <a:solidFill>
                  <a:schemeClr val="bg1"/>
                </a:solidFill>
              </a:rPr>
              <a:t>Monday– Thursday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12:40- 2 pm</a:t>
            </a:r>
          </a:p>
          <a:p>
            <a:endParaRPr lang="en-US" u="sng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Information on careers in  aging, the rewarding prospective job market in aging, and </a:t>
            </a:r>
            <a:r>
              <a:rPr lang="en-US" b="1" dirty="0" smtClean="0">
                <a:solidFill>
                  <a:schemeClr val="bg1"/>
                </a:solidFill>
              </a:rPr>
              <a:t>giveaways</a:t>
            </a:r>
            <a:r>
              <a:rPr lang="en-US" dirty="0" smtClean="0">
                <a:solidFill>
                  <a:schemeClr val="bg1"/>
                </a:solidFill>
              </a:rPr>
              <a:t> like candy and writing utensils. Sponsored by the NU Psychology Club and the Gerontology Center.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5112" y="1809531"/>
            <a:ext cx="2590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Tuesday, April 8 at </a:t>
            </a:r>
            <a:r>
              <a:rPr lang="en-US" sz="2000" u="sng" dirty="0"/>
              <a:t>6</a:t>
            </a:r>
            <a:r>
              <a:rPr lang="en-US" sz="2000" u="sng" dirty="0" smtClean="0"/>
              <a:t> pm </a:t>
            </a:r>
            <a:r>
              <a:rPr lang="en-US" sz="2000" u="sng" smtClean="0"/>
              <a:t>in Dunleavy 127- </a:t>
            </a:r>
            <a:endParaRPr lang="en-US" sz="2000" u="sng" dirty="0" smtClean="0"/>
          </a:p>
          <a:p>
            <a:pPr algn="ctr"/>
            <a:r>
              <a:rPr lang="en-US" dirty="0" smtClean="0"/>
              <a:t>We will be watching </a:t>
            </a:r>
            <a:r>
              <a:rPr lang="en-US" sz="2000" b="1" dirty="0" smtClean="0"/>
              <a:t>“Up.” </a:t>
            </a:r>
            <a:r>
              <a:rPr lang="en-US" dirty="0" smtClean="0"/>
              <a:t>There will be pizza, wings, and drinks for you to enjoy.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95" t="16231" r="10852" b="60530"/>
          <a:stretch>
            <a:fillRect/>
          </a:stretch>
        </p:blipFill>
        <p:spPr bwMode="auto">
          <a:xfrm>
            <a:off x="3513186" y="6047335"/>
            <a:ext cx="447701" cy="71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81812" y="138119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Movie Night</a:t>
            </a:r>
            <a:endParaRPr lang="en-US" sz="28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7" t="75526" r="9804" b="7045"/>
          <a:stretch>
            <a:fillRect/>
          </a:stretch>
        </p:blipFill>
        <p:spPr bwMode="auto">
          <a:xfrm>
            <a:off x="4079856" y="6220805"/>
            <a:ext cx="43434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28250" y="3880177"/>
            <a:ext cx="23310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 more information on Careers in Aging Week, please contact: </a:t>
            </a:r>
          </a:p>
          <a:p>
            <a:r>
              <a:rPr lang="en-US" sz="1400" dirty="0"/>
              <a:t>Dr. </a:t>
            </a:r>
            <a:r>
              <a:rPr lang="en-US" sz="1400" dirty="0" smtClean="0"/>
              <a:t> Susan Mason</a:t>
            </a:r>
            <a:r>
              <a:rPr lang="en-US" sz="1400" dirty="0"/>
              <a:t>: </a:t>
            </a:r>
            <a:endParaRPr lang="en-US" sz="1400" dirty="0" smtClean="0"/>
          </a:p>
          <a:p>
            <a:r>
              <a:rPr lang="en-US" sz="1400" dirty="0" smtClean="0"/>
              <a:t>sem@niagara.edu </a:t>
            </a:r>
          </a:p>
          <a:p>
            <a:r>
              <a:rPr lang="en-US" sz="1400" dirty="0" smtClean="0"/>
              <a:t>DePaul 108 OR</a:t>
            </a:r>
            <a:endParaRPr lang="en-US" sz="1400" dirty="0"/>
          </a:p>
          <a:p>
            <a:r>
              <a:rPr lang="en-US" sz="1400" dirty="0" smtClean="0"/>
              <a:t>Margot Hickey:</a:t>
            </a:r>
            <a:endParaRPr lang="en-US" sz="1400" dirty="0"/>
          </a:p>
          <a:p>
            <a:r>
              <a:rPr lang="en-US" sz="1400" dirty="0" smtClean="0"/>
              <a:t>mhickey@mail.niagara.edu</a:t>
            </a:r>
            <a:endParaRPr lang="en-US" sz="1000" dirty="0"/>
          </a:p>
          <a:p>
            <a:r>
              <a:rPr lang="en-US" sz="1400" dirty="0"/>
              <a:t>Gerontology </a:t>
            </a:r>
            <a:r>
              <a:rPr lang="en-US" sz="1400" dirty="0" smtClean="0"/>
              <a:t>Center</a:t>
            </a:r>
            <a:endParaRPr lang="en-US" sz="1400" dirty="0"/>
          </a:p>
          <a:p>
            <a:r>
              <a:rPr lang="en-US" sz="1400" dirty="0"/>
              <a:t>DePaul 105B</a:t>
            </a:r>
          </a:p>
        </p:txBody>
      </p:sp>
      <p:pic>
        <p:nvPicPr>
          <p:cNvPr id="8" name="Picture 2" descr="http://upload.wikimedia.org/wikipedia/en/0/05/Up_(2009_film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2" y="1713264"/>
            <a:ext cx="28575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230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157</TotalTime>
  <Words>117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Thermal</vt:lpstr>
      <vt:lpstr>Careers in Aging Week @ Niagara University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Aging week @ Niagara University</dc:title>
  <dc:creator>Library Guest</dc:creator>
  <cp:lastModifiedBy>Jean Spence</cp:lastModifiedBy>
  <cp:revision>18</cp:revision>
  <dcterms:created xsi:type="dcterms:W3CDTF">2012-03-21T16:53:49Z</dcterms:created>
  <dcterms:modified xsi:type="dcterms:W3CDTF">2014-04-01T19:02:16Z</dcterms:modified>
</cp:coreProperties>
</file>