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9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752475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52" y="1267485"/>
            <a:ext cx="7235981" cy="5133316"/>
          </a:xfrm>
        </p:spPr>
        <p:txBody>
          <a:bodyPr/>
          <a:lstStyle>
            <a:lvl1pPr>
              <a:defRPr sz="11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151" y="201702"/>
            <a:ext cx="6189583" cy="949569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2B859-B1CC-44E3-BAE3-4CF92F4273F3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0469" y="236415"/>
            <a:ext cx="785301" cy="365125"/>
          </a:xfrm>
        </p:spPr>
        <p:txBody>
          <a:bodyPr/>
          <a:lstStyle>
            <a:lvl1pPr>
              <a:defRPr sz="1400"/>
            </a:lvl1pPr>
          </a:lstStyle>
          <a:p>
            <a:fld id="{8E1F8B3A-A737-4D65-97DE-CF5FAF2469F7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467600" y="209550"/>
            <a:ext cx="657226" cy="431800"/>
            <a:chOff x="7467600" y="209550"/>
            <a:chExt cx="657226" cy="4318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7467600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7677151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7881939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2B859-B1CC-44E3-BAE3-4CF92F4273F3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F8B3A-A737-4D65-97DE-CF5FAF2469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2B859-B1CC-44E3-BAE3-4CF92F4273F3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F8B3A-A737-4D65-97DE-CF5FAF2469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838200"/>
            <a:ext cx="7467600" cy="441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2B859-B1CC-44E3-BAE3-4CF92F4273F3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1F8B3A-A737-4D65-97DE-CF5FAF2469F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199" y="4484080"/>
            <a:ext cx="7239001" cy="762000"/>
          </a:xfrm>
        </p:spPr>
        <p:txBody>
          <a:bodyPr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2B859-B1CC-44E3-BAE3-4CF92F4273F3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1F8B3A-A737-4D65-97DE-CF5FAF2469F7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2B859-B1CC-44E3-BAE3-4CF92F4273F3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F8B3A-A737-4D65-97DE-CF5FAF2469F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16152" y="841248"/>
            <a:ext cx="3730752" cy="4389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102352" y="841248"/>
            <a:ext cx="3730752" cy="4389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41248"/>
            <a:ext cx="3733800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0" y="841248"/>
            <a:ext cx="3735267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2B859-B1CC-44E3-BAE3-4CF92F4273F3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F8B3A-A737-4D65-97DE-CF5FAF2469F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16152" y="1380744"/>
            <a:ext cx="3730752" cy="38404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102352" y="1380743"/>
            <a:ext cx="3730752" cy="38404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2B859-B1CC-44E3-BAE3-4CF92F4273F3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F8B3A-A737-4D65-97DE-CF5FAF2469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2B859-B1CC-44E3-BAE3-4CF92F4273F3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1F8B3A-A737-4D65-97DE-CF5FAF2469F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395287"/>
            <a:ext cx="3008313" cy="1162050"/>
          </a:xfrm>
        </p:spPr>
        <p:txBody>
          <a:bodyPr anchor="b"/>
          <a:lstStyle>
            <a:lvl1pPr algn="l">
              <a:defRPr sz="2000" b="1">
                <a:ln>
                  <a:noFill/>
                </a:ln>
                <a:solidFill>
                  <a:srgbClr val="FF7605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1557337"/>
            <a:ext cx="3008313" cy="43862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914400" y="381000"/>
            <a:ext cx="4800600" cy="594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E42B859-B1CC-44E3-BAE3-4CF92F4273F3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E1F8B3A-A737-4D65-97DE-CF5FAF2469F7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624754"/>
            <a:ext cx="5486400" cy="404446"/>
          </a:xfrm>
        </p:spPr>
        <p:txBody>
          <a:bodyPr bIns="0" anchor="b"/>
          <a:lstStyle>
            <a:lvl1pPr algn="l">
              <a:defRPr sz="2000" b="1">
                <a:ln w="1270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23975" y="381000"/>
            <a:ext cx="5867400" cy="40814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029200"/>
            <a:ext cx="4038600" cy="13716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2B859-B1CC-44E3-BAE3-4CF92F4273F3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F8B3A-A737-4D65-97DE-CF5FAF2469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38200"/>
            <a:ext cx="7467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9680" y="6553200"/>
            <a:ext cx="7162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8E1F8B3A-A737-4D65-97DE-CF5FAF2469F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8453438" y="5715000"/>
            <a:ext cx="242887" cy="431800"/>
          </a:xfrm>
          <a:custGeom>
            <a:avLst/>
            <a:gdLst/>
            <a:ahLst/>
            <a:cxnLst>
              <a:cxn ang="0">
                <a:pos x="62" y="0"/>
              </a:cxn>
              <a:cxn ang="0">
                <a:pos x="0" y="0"/>
              </a:cxn>
              <a:cxn ang="0">
                <a:pos x="89" y="136"/>
              </a:cxn>
              <a:cxn ang="0">
                <a:pos x="89" y="136"/>
              </a:cxn>
              <a:cxn ang="0">
                <a:pos x="0" y="272"/>
              </a:cxn>
              <a:cxn ang="0">
                <a:pos x="62" y="272"/>
              </a:cxn>
              <a:cxn ang="0">
                <a:pos x="153" y="136"/>
              </a:cxn>
              <a:cxn ang="0">
                <a:pos x="62" y="0"/>
              </a:cxn>
            </a:cxnLst>
            <a:rect l="0" t="0" r="r" b="b"/>
            <a:pathLst>
              <a:path w="153" h="272">
                <a:moveTo>
                  <a:pt x="62" y="0"/>
                </a:moveTo>
                <a:lnTo>
                  <a:pt x="0" y="0"/>
                </a:lnTo>
                <a:lnTo>
                  <a:pt x="89" y="136"/>
                </a:lnTo>
                <a:lnTo>
                  <a:pt x="89" y="136"/>
                </a:lnTo>
                <a:lnTo>
                  <a:pt x="0" y="272"/>
                </a:lnTo>
                <a:lnTo>
                  <a:pt x="62" y="272"/>
                </a:lnTo>
                <a:lnTo>
                  <a:pt x="153" y="136"/>
                </a:lnTo>
                <a:lnTo>
                  <a:pt x="62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198682" y="4821116"/>
            <a:ext cx="262596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9E42B859-B1CC-44E3-BAE3-4CF92F4273F3}" type="datetimeFigureOut">
              <a:rPr lang="en-US" smtClean="0"/>
              <a:t>4/7/2015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9" r:id="rId1"/>
    <p:sldLayoutId id="2147484190" r:id="rId2"/>
    <p:sldLayoutId id="2147484191" r:id="rId3"/>
    <p:sldLayoutId id="2147484192" r:id="rId4"/>
    <p:sldLayoutId id="2147484193" r:id="rId5"/>
    <p:sldLayoutId id="2147484194" r:id="rId6"/>
    <p:sldLayoutId id="2147484195" r:id="rId7"/>
    <p:sldLayoutId id="2147484196" r:id="rId8"/>
    <p:sldLayoutId id="2147484197" r:id="rId9"/>
    <p:sldLayoutId id="2147484198" r:id="rId10"/>
    <p:sldLayoutId id="214748419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  <p:txStyles>
    <p:titleStyle>
      <a:lvl1pPr algn="l" defTabSz="914400" rtl="0" eaLnBrk="1" latinLnBrk="0" hangingPunct="1">
        <a:spcBef>
          <a:spcPct val="0"/>
        </a:spcBef>
        <a:buNone/>
        <a:defRPr sz="7200" b="1" kern="1200">
          <a:ln w="12700">
            <a:solidFill>
              <a:schemeClr val="tx2"/>
            </a:solidFill>
          </a:ln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˃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3656" y="577897"/>
            <a:ext cx="7772400" cy="1470025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Careers in Aging Week</a:t>
            </a:r>
            <a:br>
              <a:rPr lang="en-US" sz="3600" dirty="0" smtClean="0"/>
            </a:br>
            <a:r>
              <a:rPr lang="en-US" sz="3600" dirty="0" smtClean="0"/>
              <a:t>@ Niagara </a:t>
            </a:r>
            <a:r>
              <a:rPr lang="en-US" sz="3600" dirty="0"/>
              <a:t>University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7565" y="948718"/>
            <a:ext cx="6400800" cy="175260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Runs from April 7- April 10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5980" y="1410355"/>
            <a:ext cx="31242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>
                <a:solidFill>
                  <a:schemeClr val="bg1"/>
                </a:solidFill>
              </a:rPr>
              <a:t>Information Table</a:t>
            </a:r>
          </a:p>
          <a:p>
            <a:r>
              <a:rPr lang="en-US" sz="2800" u="sng" dirty="0" smtClean="0">
                <a:solidFill>
                  <a:schemeClr val="bg1"/>
                </a:solidFill>
              </a:rPr>
              <a:t>Lower Level Gallagher Center</a:t>
            </a:r>
          </a:p>
          <a:p>
            <a:endParaRPr lang="en-US" sz="2800" u="sng" dirty="0">
              <a:solidFill>
                <a:schemeClr val="bg1"/>
              </a:solidFill>
            </a:endParaRPr>
          </a:p>
          <a:p>
            <a:r>
              <a:rPr lang="en-US" sz="2800" u="sng" dirty="0" smtClean="0">
                <a:solidFill>
                  <a:schemeClr val="bg1"/>
                </a:solidFill>
              </a:rPr>
              <a:t>Thursday, April 9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1- 3 pm</a:t>
            </a:r>
          </a:p>
          <a:p>
            <a:endParaRPr lang="en-US" u="sng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Information on careers in  aging, the rewarding prospective job market in aging, and </a:t>
            </a:r>
            <a:r>
              <a:rPr lang="en-US" b="1" dirty="0" smtClean="0">
                <a:solidFill>
                  <a:schemeClr val="bg1"/>
                </a:solidFill>
              </a:rPr>
              <a:t>giveaways</a:t>
            </a:r>
            <a:r>
              <a:rPr lang="en-US" dirty="0" smtClean="0">
                <a:solidFill>
                  <a:schemeClr val="bg1"/>
                </a:solidFill>
              </a:rPr>
              <a:t> like candy and writing utensils.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Sponsored by the NU Psychology Club and Gerontology Center.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50182" y="1165625"/>
            <a:ext cx="259080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 smtClean="0"/>
              <a:t>Thursday, April 9 at 6:30 pm in DePaul 126- </a:t>
            </a:r>
          </a:p>
          <a:p>
            <a:pPr algn="ctr"/>
            <a:r>
              <a:rPr lang="en-US" dirty="0" smtClean="0"/>
              <a:t>We will be watching </a:t>
            </a:r>
            <a:r>
              <a:rPr lang="en-US" sz="2000" b="1" i="1" dirty="0" smtClean="0"/>
              <a:t>Driving Miss Daisy </a:t>
            </a:r>
            <a:r>
              <a:rPr lang="en-US" sz="2000" dirty="0" smtClean="0"/>
              <a:t>(winner of the Academy Award for Best Picture)</a:t>
            </a:r>
            <a:r>
              <a:rPr lang="en-US" sz="2000" b="1" dirty="0" smtClean="0"/>
              <a:t>. </a:t>
            </a:r>
            <a:r>
              <a:rPr lang="en-US" dirty="0" smtClean="0"/>
              <a:t>There will be pizza, wings, and drinks for you to enjoy!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95" t="16231" r="10852" b="60530"/>
          <a:stretch>
            <a:fillRect/>
          </a:stretch>
        </p:blipFill>
        <p:spPr bwMode="auto">
          <a:xfrm>
            <a:off x="3513186" y="6085089"/>
            <a:ext cx="447701" cy="71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669302" y="623398"/>
            <a:ext cx="24178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smtClean="0"/>
              <a:t>Movie Night!</a:t>
            </a:r>
            <a:endParaRPr lang="en-US" sz="3200" b="1" u="sng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7" t="75526" r="9804" b="7045"/>
          <a:stretch>
            <a:fillRect/>
          </a:stretch>
        </p:blipFill>
        <p:spPr bwMode="auto">
          <a:xfrm>
            <a:off x="4079856" y="6220805"/>
            <a:ext cx="4343400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903672" y="3987200"/>
            <a:ext cx="233102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For more information on Careers in Aging Week, please contact: </a:t>
            </a:r>
          </a:p>
          <a:p>
            <a:r>
              <a:rPr lang="en-US" sz="1400" b="1" dirty="0"/>
              <a:t>Dr. </a:t>
            </a:r>
            <a:r>
              <a:rPr lang="en-US" sz="1400" b="1" dirty="0" smtClean="0"/>
              <a:t> Susan Mason</a:t>
            </a:r>
            <a:r>
              <a:rPr lang="en-US" sz="1400" b="1" dirty="0"/>
              <a:t>: </a:t>
            </a:r>
            <a:endParaRPr lang="en-US" sz="1400" b="1" dirty="0" smtClean="0"/>
          </a:p>
          <a:p>
            <a:r>
              <a:rPr lang="en-US" sz="1400" b="1" dirty="0" smtClean="0"/>
              <a:t>sem@niagara.edu </a:t>
            </a:r>
          </a:p>
          <a:p>
            <a:r>
              <a:rPr lang="en-US" sz="1400" b="1" dirty="0" smtClean="0"/>
              <a:t>DePaul 108 OR</a:t>
            </a:r>
            <a:endParaRPr lang="en-US" sz="1400" b="1" dirty="0"/>
          </a:p>
          <a:p>
            <a:r>
              <a:rPr lang="en-US" sz="1400" b="1" dirty="0" smtClean="0"/>
              <a:t>Margot Hickey:</a:t>
            </a:r>
            <a:endParaRPr lang="en-US" sz="1400" b="1" dirty="0"/>
          </a:p>
          <a:p>
            <a:r>
              <a:rPr lang="en-US" sz="1400" b="1" dirty="0" smtClean="0"/>
              <a:t>mhickey@mail.niagara.edu</a:t>
            </a:r>
            <a:endParaRPr lang="en-US" sz="1000" b="1" dirty="0"/>
          </a:p>
          <a:p>
            <a:r>
              <a:rPr lang="en-US" sz="1400" b="1" dirty="0"/>
              <a:t>Gerontology </a:t>
            </a:r>
            <a:r>
              <a:rPr lang="en-US" sz="1400" b="1" dirty="0" smtClean="0"/>
              <a:t>Center</a:t>
            </a:r>
            <a:endParaRPr lang="en-US" sz="1400" b="1" dirty="0"/>
          </a:p>
          <a:p>
            <a:r>
              <a:rPr lang="en-US" sz="1400" b="1" dirty="0"/>
              <a:t>DePaul </a:t>
            </a:r>
            <a:r>
              <a:rPr lang="en-US" sz="1400" b="1" dirty="0" smtClean="0"/>
              <a:t>106</a:t>
            </a:r>
            <a:endParaRPr lang="en-US" sz="14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0504" y="1708477"/>
            <a:ext cx="2895599" cy="4343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2303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rmal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TC101859868[[fn=Thermal]]</Template>
  <TotalTime>298</TotalTime>
  <Words>128</Words>
  <Application>Microsoft Office PowerPoint</Application>
  <PresentationFormat>On-screen Show (4:3)</PresentationFormat>
  <Paragraphs>22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Thermal</vt:lpstr>
      <vt:lpstr>Careers in Aging Week @ Niagara University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Careers in Aging week @ Niagara University</dc:title>
  <dc:creator>Library Guest</dc:creator>
  <cp:lastModifiedBy>Jean Spence</cp:lastModifiedBy>
  <cp:revision>28</cp:revision>
  <dcterms:created xsi:type="dcterms:W3CDTF">2012-03-21T16:53:49Z</dcterms:created>
  <dcterms:modified xsi:type="dcterms:W3CDTF">2015-04-07T13:27:56Z</dcterms:modified>
</cp:coreProperties>
</file>